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549"/>
    <p:restoredTop sz="94660"/>
  </p:normalViewPr>
  <p:slideViewPr>
    <p:cSldViewPr snapToGrid="0" showGuides="1">
      <p:cViewPr varScale="1">
        <p:scale>
          <a:sx n="51" d="100"/>
          <a:sy n="51" d="100"/>
        </p:scale>
        <p:origin x="-67" y="-283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6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4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1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9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3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6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2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1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4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7BDD4-3CA5-40EA-B5E7-2F8E44263555}" type="datetimeFigureOut">
              <a:rPr lang="ko-KR" altLang="en-US" smtClean="0"/>
              <a:t>2020-08-21(Fri)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92336-B3ED-43BC-8800-B7CAE92B1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677" y="5892235"/>
            <a:ext cx="435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https</a:t>
            </a:r>
            <a:r>
              <a:rPr lang="en-US" altLang="ko-KR" dirty="0"/>
              <a:t>://github.com/Teetim-G/PK3L_LINC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0"/>
          <p:cNvSpPr/>
          <p:nvPr/>
        </p:nvSpPr>
        <p:spPr>
          <a:xfrm>
            <a:off x="2354987" y="1132513"/>
            <a:ext cx="7704856" cy="4320480"/>
          </a:xfrm>
          <a:custGeom>
            <a:avLst/>
            <a:gdLst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19" fmla="*/ 2827744 w 8154906"/>
              <a:gd name="connsiteY19" fmla="*/ 30746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0" fmla="*/ 2736304 w 8154906"/>
              <a:gd name="connsiteY0" fmla="*/ 0 h 4608512"/>
              <a:gd name="connsiteX1" fmla="*/ 7866868 w 8154906"/>
              <a:gd name="connsiteY1" fmla="*/ 0 h 4608512"/>
              <a:gd name="connsiteX2" fmla="*/ 8154906 w 8154906"/>
              <a:gd name="connsiteY2" fmla="*/ 288038 h 4608512"/>
              <a:gd name="connsiteX3" fmla="*/ 8154906 w 8154906"/>
              <a:gd name="connsiteY3" fmla="*/ 1227138 h 4608512"/>
              <a:gd name="connsiteX4" fmla="*/ 8154906 w 8154906"/>
              <a:gd name="connsiteY4" fmla="*/ 1440154 h 4608512"/>
              <a:gd name="connsiteX5" fmla="*/ 8154906 w 8154906"/>
              <a:gd name="connsiteY5" fmla="*/ 4533502 h 4608512"/>
              <a:gd name="connsiteX6" fmla="*/ 8079896 w 8154906"/>
              <a:gd name="connsiteY6" fmla="*/ 4608512 h 4608512"/>
              <a:gd name="connsiteX7" fmla="*/ 7992888 w 8154906"/>
              <a:gd name="connsiteY7" fmla="*/ 4608512 h 4608512"/>
              <a:gd name="connsiteX8" fmla="*/ 7992888 w 8154906"/>
              <a:gd name="connsiteY8" fmla="*/ 4320480 h 4608512"/>
              <a:gd name="connsiteX9" fmla="*/ 7704856 w 8154906"/>
              <a:gd name="connsiteY9" fmla="*/ 4320480 h 4608512"/>
              <a:gd name="connsiteX10" fmla="*/ 7704856 w 8154906"/>
              <a:gd name="connsiteY10" fmla="*/ 2061009 h 4608512"/>
              <a:gd name="connsiteX11" fmla="*/ 7331373 w 8154906"/>
              <a:gd name="connsiteY11" fmla="*/ 1728192 h 4608512"/>
              <a:gd name="connsiteX12" fmla="*/ 288038 w 8154906"/>
              <a:gd name="connsiteY12" fmla="*/ 1728192 h 4608512"/>
              <a:gd name="connsiteX13" fmla="*/ 0 w 8154906"/>
              <a:gd name="connsiteY13" fmla="*/ 1440154 h 4608512"/>
              <a:gd name="connsiteX14" fmla="*/ 0 w 8154906"/>
              <a:gd name="connsiteY14" fmla="*/ 288038 h 4608512"/>
              <a:gd name="connsiteX15" fmla="*/ 288038 w 8154906"/>
              <a:gd name="connsiteY15" fmla="*/ 0 h 4608512"/>
              <a:gd name="connsiteX16" fmla="*/ 1512168 w 8154906"/>
              <a:gd name="connsiteY16" fmla="*/ 0 h 4608512"/>
              <a:gd name="connsiteX0" fmla="*/ 7866868 w 8154906"/>
              <a:gd name="connsiteY0" fmla="*/ 0 h 4608512"/>
              <a:gd name="connsiteX1" fmla="*/ 8154906 w 8154906"/>
              <a:gd name="connsiteY1" fmla="*/ 288038 h 4608512"/>
              <a:gd name="connsiteX2" fmla="*/ 8154906 w 8154906"/>
              <a:gd name="connsiteY2" fmla="*/ 1227138 h 4608512"/>
              <a:gd name="connsiteX3" fmla="*/ 8154906 w 8154906"/>
              <a:gd name="connsiteY3" fmla="*/ 1440154 h 4608512"/>
              <a:gd name="connsiteX4" fmla="*/ 8154906 w 8154906"/>
              <a:gd name="connsiteY4" fmla="*/ 4533502 h 4608512"/>
              <a:gd name="connsiteX5" fmla="*/ 8079896 w 8154906"/>
              <a:gd name="connsiteY5" fmla="*/ 4608512 h 4608512"/>
              <a:gd name="connsiteX6" fmla="*/ 7992888 w 8154906"/>
              <a:gd name="connsiteY6" fmla="*/ 4608512 h 4608512"/>
              <a:gd name="connsiteX7" fmla="*/ 7992888 w 8154906"/>
              <a:gd name="connsiteY7" fmla="*/ 4320480 h 4608512"/>
              <a:gd name="connsiteX8" fmla="*/ 7704856 w 8154906"/>
              <a:gd name="connsiteY8" fmla="*/ 4320480 h 4608512"/>
              <a:gd name="connsiteX9" fmla="*/ 7704856 w 8154906"/>
              <a:gd name="connsiteY9" fmla="*/ 2061009 h 4608512"/>
              <a:gd name="connsiteX10" fmla="*/ 7331373 w 8154906"/>
              <a:gd name="connsiteY10" fmla="*/ 1728192 h 4608512"/>
              <a:gd name="connsiteX11" fmla="*/ 288038 w 8154906"/>
              <a:gd name="connsiteY11" fmla="*/ 1728192 h 4608512"/>
              <a:gd name="connsiteX12" fmla="*/ 0 w 8154906"/>
              <a:gd name="connsiteY12" fmla="*/ 1440154 h 4608512"/>
              <a:gd name="connsiteX13" fmla="*/ 0 w 8154906"/>
              <a:gd name="connsiteY13" fmla="*/ 288038 h 4608512"/>
              <a:gd name="connsiteX14" fmla="*/ 288038 w 8154906"/>
              <a:gd name="connsiteY14" fmla="*/ 0 h 4608512"/>
              <a:gd name="connsiteX15" fmla="*/ 1512168 w 8154906"/>
              <a:gd name="connsiteY15" fmla="*/ 0 h 4608512"/>
              <a:gd name="connsiteX0" fmla="*/ 8154906 w 8154906"/>
              <a:gd name="connsiteY0" fmla="*/ 288038 h 4608512"/>
              <a:gd name="connsiteX1" fmla="*/ 8154906 w 8154906"/>
              <a:gd name="connsiteY1" fmla="*/ 1227138 h 4608512"/>
              <a:gd name="connsiteX2" fmla="*/ 8154906 w 8154906"/>
              <a:gd name="connsiteY2" fmla="*/ 1440154 h 4608512"/>
              <a:gd name="connsiteX3" fmla="*/ 8154906 w 8154906"/>
              <a:gd name="connsiteY3" fmla="*/ 4533502 h 4608512"/>
              <a:gd name="connsiteX4" fmla="*/ 8079896 w 8154906"/>
              <a:gd name="connsiteY4" fmla="*/ 4608512 h 4608512"/>
              <a:gd name="connsiteX5" fmla="*/ 7992888 w 8154906"/>
              <a:gd name="connsiteY5" fmla="*/ 4608512 h 4608512"/>
              <a:gd name="connsiteX6" fmla="*/ 7992888 w 8154906"/>
              <a:gd name="connsiteY6" fmla="*/ 4320480 h 4608512"/>
              <a:gd name="connsiteX7" fmla="*/ 7704856 w 8154906"/>
              <a:gd name="connsiteY7" fmla="*/ 4320480 h 4608512"/>
              <a:gd name="connsiteX8" fmla="*/ 7704856 w 8154906"/>
              <a:gd name="connsiteY8" fmla="*/ 2061009 h 4608512"/>
              <a:gd name="connsiteX9" fmla="*/ 7331373 w 8154906"/>
              <a:gd name="connsiteY9" fmla="*/ 1728192 h 4608512"/>
              <a:gd name="connsiteX10" fmla="*/ 288038 w 8154906"/>
              <a:gd name="connsiteY10" fmla="*/ 1728192 h 4608512"/>
              <a:gd name="connsiteX11" fmla="*/ 0 w 8154906"/>
              <a:gd name="connsiteY11" fmla="*/ 1440154 h 4608512"/>
              <a:gd name="connsiteX12" fmla="*/ 0 w 8154906"/>
              <a:gd name="connsiteY12" fmla="*/ 288038 h 4608512"/>
              <a:gd name="connsiteX13" fmla="*/ 288038 w 8154906"/>
              <a:gd name="connsiteY13" fmla="*/ 0 h 4608512"/>
              <a:gd name="connsiteX14" fmla="*/ 1512168 w 8154906"/>
              <a:gd name="connsiteY14" fmla="*/ 0 h 4608512"/>
              <a:gd name="connsiteX0" fmla="*/ 8154906 w 8154906"/>
              <a:gd name="connsiteY0" fmla="*/ 1227138 h 4608512"/>
              <a:gd name="connsiteX1" fmla="*/ 8154906 w 8154906"/>
              <a:gd name="connsiteY1" fmla="*/ 1440154 h 4608512"/>
              <a:gd name="connsiteX2" fmla="*/ 8154906 w 8154906"/>
              <a:gd name="connsiteY2" fmla="*/ 4533502 h 4608512"/>
              <a:gd name="connsiteX3" fmla="*/ 8079896 w 8154906"/>
              <a:gd name="connsiteY3" fmla="*/ 4608512 h 4608512"/>
              <a:gd name="connsiteX4" fmla="*/ 7992888 w 8154906"/>
              <a:gd name="connsiteY4" fmla="*/ 4608512 h 4608512"/>
              <a:gd name="connsiteX5" fmla="*/ 7992888 w 8154906"/>
              <a:gd name="connsiteY5" fmla="*/ 4320480 h 4608512"/>
              <a:gd name="connsiteX6" fmla="*/ 7704856 w 8154906"/>
              <a:gd name="connsiteY6" fmla="*/ 4320480 h 4608512"/>
              <a:gd name="connsiteX7" fmla="*/ 7704856 w 8154906"/>
              <a:gd name="connsiteY7" fmla="*/ 2061009 h 4608512"/>
              <a:gd name="connsiteX8" fmla="*/ 7331373 w 8154906"/>
              <a:gd name="connsiteY8" fmla="*/ 1728192 h 4608512"/>
              <a:gd name="connsiteX9" fmla="*/ 288038 w 8154906"/>
              <a:gd name="connsiteY9" fmla="*/ 1728192 h 4608512"/>
              <a:gd name="connsiteX10" fmla="*/ 0 w 8154906"/>
              <a:gd name="connsiteY10" fmla="*/ 1440154 h 4608512"/>
              <a:gd name="connsiteX11" fmla="*/ 0 w 8154906"/>
              <a:gd name="connsiteY11" fmla="*/ 288038 h 4608512"/>
              <a:gd name="connsiteX12" fmla="*/ 288038 w 8154906"/>
              <a:gd name="connsiteY12" fmla="*/ 0 h 4608512"/>
              <a:gd name="connsiteX13" fmla="*/ 1512168 w 8154906"/>
              <a:gd name="connsiteY13" fmla="*/ 0 h 4608512"/>
              <a:gd name="connsiteX0" fmla="*/ 8154906 w 8154906"/>
              <a:gd name="connsiteY0" fmla="*/ 1440154 h 4608512"/>
              <a:gd name="connsiteX1" fmla="*/ 8154906 w 8154906"/>
              <a:gd name="connsiteY1" fmla="*/ 4533502 h 4608512"/>
              <a:gd name="connsiteX2" fmla="*/ 8079896 w 8154906"/>
              <a:gd name="connsiteY2" fmla="*/ 4608512 h 4608512"/>
              <a:gd name="connsiteX3" fmla="*/ 7992888 w 8154906"/>
              <a:gd name="connsiteY3" fmla="*/ 4608512 h 4608512"/>
              <a:gd name="connsiteX4" fmla="*/ 7992888 w 8154906"/>
              <a:gd name="connsiteY4" fmla="*/ 4320480 h 4608512"/>
              <a:gd name="connsiteX5" fmla="*/ 7704856 w 8154906"/>
              <a:gd name="connsiteY5" fmla="*/ 4320480 h 4608512"/>
              <a:gd name="connsiteX6" fmla="*/ 7704856 w 8154906"/>
              <a:gd name="connsiteY6" fmla="*/ 2061009 h 4608512"/>
              <a:gd name="connsiteX7" fmla="*/ 7331373 w 8154906"/>
              <a:gd name="connsiteY7" fmla="*/ 1728192 h 4608512"/>
              <a:gd name="connsiteX8" fmla="*/ 288038 w 8154906"/>
              <a:gd name="connsiteY8" fmla="*/ 1728192 h 4608512"/>
              <a:gd name="connsiteX9" fmla="*/ 0 w 8154906"/>
              <a:gd name="connsiteY9" fmla="*/ 1440154 h 4608512"/>
              <a:gd name="connsiteX10" fmla="*/ 0 w 8154906"/>
              <a:gd name="connsiteY10" fmla="*/ 288038 h 4608512"/>
              <a:gd name="connsiteX11" fmla="*/ 288038 w 8154906"/>
              <a:gd name="connsiteY11" fmla="*/ 0 h 4608512"/>
              <a:gd name="connsiteX12" fmla="*/ 1512168 w 8154906"/>
              <a:gd name="connsiteY12" fmla="*/ 0 h 4608512"/>
              <a:gd name="connsiteX0" fmla="*/ 8154906 w 8154906"/>
              <a:gd name="connsiteY0" fmla="*/ 4533502 h 4608512"/>
              <a:gd name="connsiteX1" fmla="*/ 8079896 w 8154906"/>
              <a:gd name="connsiteY1" fmla="*/ 4608512 h 4608512"/>
              <a:gd name="connsiteX2" fmla="*/ 7992888 w 8154906"/>
              <a:gd name="connsiteY2" fmla="*/ 4608512 h 4608512"/>
              <a:gd name="connsiteX3" fmla="*/ 7992888 w 8154906"/>
              <a:gd name="connsiteY3" fmla="*/ 4320480 h 4608512"/>
              <a:gd name="connsiteX4" fmla="*/ 7704856 w 8154906"/>
              <a:gd name="connsiteY4" fmla="*/ 4320480 h 4608512"/>
              <a:gd name="connsiteX5" fmla="*/ 7704856 w 8154906"/>
              <a:gd name="connsiteY5" fmla="*/ 2061009 h 4608512"/>
              <a:gd name="connsiteX6" fmla="*/ 7331373 w 8154906"/>
              <a:gd name="connsiteY6" fmla="*/ 1728192 h 4608512"/>
              <a:gd name="connsiteX7" fmla="*/ 288038 w 8154906"/>
              <a:gd name="connsiteY7" fmla="*/ 1728192 h 4608512"/>
              <a:gd name="connsiteX8" fmla="*/ 0 w 8154906"/>
              <a:gd name="connsiteY8" fmla="*/ 1440154 h 4608512"/>
              <a:gd name="connsiteX9" fmla="*/ 0 w 8154906"/>
              <a:gd name="connsiteY9" fmla="*/ 288038 h 4608512"/>
              <a:gd name="connsiteX10" fmla="*/ 288038 w 8154906"/>
              <a:gd name="connsiteY10" fmla="*/ 0 h 4608512"/>
              <a:gd name="connsiteX11" fmla="*/ 1512168 w 8154906"/>
              <a:gd name="connsiteY11" fmla="*/ 0 h 4608512"/>
              <a:gd name="connsiteX0" fmla="*/ 8079896 w 8079896"/>
              <a:gd name="connsiteY0" fmla="*/ 4608512 h 4608512"/>
              <a:gd name="connsiteX1" fmla="*/ 7992888 w 8079896"/>
              <a:gd name="connsiteY1" fmla="*/ 4608512 h 4608512"/>
              <a:gd name="connsiteX2" fmla="*/ 7992888 w 8079896"/>
              <a:gd name="connsiteY2" fmla="*/ 4320480 h 4608512"/>
              <a:gd name="connsiteX3" fmla="*/ 7704856 w 8079896"/>
              <a:gd name="connsiteY3" fmla="*/ 4320480 h 4608512"/>
              <a:gd name="connsiteX4" fmla="*/ 7704856 w 8079896"/>
              <a:gd name="connsiteY4" fmla="*/ 2061009 h 4608512"/>
              <a:gd name="connsiteX5" fmla="*/ 7331373 w 8079896"/>
              <a:gd name="connsiteY5" fmla="*/ 1728192 h 4608512"/>
              <a:gd name="connsiteX6" fmla="*/ 288038 w 8079896"/>
              <a:gd name="connsiteY6" fmla="*/ 1728192 h 4608512"/>
              <a:gd name="connsiteX7" fmla="*/ 0 w 8079896"/>
              <a:gd name="connsiteY7" fmla="*/ 1440154 h 4608512"/>
              <a:gd name="connsiteX8" fmla="*/ 0 w 8079896"/>
              <a:gd name="connsiteY8" fmla="*/ 288038 h 4608512"/>
              <a:gd name="connsiteX9" fmla="*/ 288038 w 8079896"/>
              <a:gd name="connsiteY9" fmla="*/ 0 h 4608512"/>
              <a:gd name="connsiteX10" fmla="*/ 1512168 w 8079896"/>
              <a:gd name="connsiteY10" fmla="*/ 0 h 4608512"/>
              <a:gd name="connsiteX0" fmla="*/ 7992888 w 7992888"/>
              <a:gd name="connsiteY0" fmla="*/ 4608512 h 4608512"/>
              <a:gd name="connsiteX1" fmla="*/ 7992888 w 7992888"/>
              <a:gd name="connsiteY1" fmla="*/ 4320480 h 4608512"/>
              <a:gd name="connsiteX2" fmla="*/ 7704856 w 7992888"/>
              <a:gd name="connsiteY2" fmla="*/ 4320480 h 4608512"/>
              <a:gd name="connsiteX3" fmla="*/ 7704856 w 7992888"/>
              <a:gd name="connsiteY3" fmla="*/ 2061009 h 4608512"/>
              <a:gd name="connsiteX4" fmla="*/ 7331373 w 7992888"/>
              <a:gd name="connsiteY4" fmla="*/ 1728192 h 4608512"/>
              <a:gd name="connsiteX5" fmla="*/ 288038 w 7992888"/>
              <a:gd name="connsiteY5" fmla="*/ 1728192 h 4608512"/>
              <a:gd name="connsiteX6" fmla="*/ 0 w 7992888"/>
              <a:gd name="connsiteY6" fmla="*/ 1440154 h 4608512"/>
              <a:gd name="connsiteX7" fmla="*/ 0 w 7992888"/>
              <a:gd name="connsiteY7" fmla="*/ 288038 h 4608512"/>
              <a:gd name="connsiteX8" fmla="*/ 288038 w 7992888"/>
              <a:gd name="connsiteY8" fmla="*/ 0 h 4608512"/>
              <a:gd name="connsiteX9" fmla="*/ 1512168 w 7992888"/>
              <a:gd name="connsiteY9" fmla="*/ 0 h 4608512"/>
              <a:gd name="connsiteX0" fmla="*/ 7992888 w 7992888"/>
              <a:gd name="connsiteY0" fmla="*/ 4320480 h 4320480"/>
              <a:gd name="connsiteX1" fmla="*/ 7704856 w 7992888"/>
              <a:gd name="connsiteY1" fmla="*/ 4320480 h 4320480"/>
              <a:gd name="connsiteX2" fmla="*/ 7704856 w 7992888"/>
              <a:gd name="connsiteY2" fmla="*/ 2061009 h 4320480"/>
              <a:gd name="connsiteX3" fmla="*/ 7331373 w 7992888"/>
              <a:gd name="connsiteY3" fmla="*/ 1728192 h 4320480"/>
              <a:gd name="connsiteX4" fmla="*/ 288038 w 7992888"/>
              <a:gd name="connsiteY4" fmla="*/ 1728192 h 4320480"/>
              <a:gd name="connsiteX5" fmla="*/ 0 w 7992888"/>
              <a:gd name="connsiteY5" fmla="*/ 1440154 h 4320480"/>
              <a:gd name="connsiteX6" fmla="*/ 0 w 7992888"/>
              <a:gd name="connsiteY6" fmla="*/ 288038 h 4320480"/>
              <a:gd name="connsiteX7" fmla="*/ 288038 w 7992888"/>
              <a:gd name="connsiteY7" fmla="*/ 0 h 4320480"/>
              <a:gd name="connsiteX8" fmla="*/ 1512168 w 7992888"/>
              <a:gd name="connsiteY8" fmla="*/ 0 h 4320480"/>
              <a:gd name="connsiteX0" fmla="*/ 7704856 w 7704856"/>
              <a:gd name="connsiteY0" fmla="*/ 4320480 h 4320480"/>
              <a:gd name="connsiteX1" fmla="*/ 7704856 w 7704856"/>
              <a:gd name="connsiteY1" fmla="*/ 2061009 h 4320480"/>
              <a:gd name="connsiteX2" fmla="*/ 7331373 w 7704856"/>
              <a:gd name="connsiteY2" fmla="*/ 1728192 h 4320480"/>
              <a:gd name="connsiteX3" fmla="*/ 288038 w 7704856"/>
              <a:gd name="connsiteY3" fmla="*/ 1728192 h 4320480"/>
              <a:gd name="connsiteX4" fmla="*/ 0 w 7704856"/>
              <a:gd name="connsiteY4" fmla="*/ 1440154 h 4320480"/>
              <a:gd name="connsiteX5" fmla="*/ 0 w 7704856"/>
              <a:gd name="connsiteY5" fmla="*/ 288038 h 4320480"/>
              <a:gd name="connsiteX6" fmla="*/ 288038 w 7704856"/>
              <a:gd name="connsiteY6" fmla="*/ 0 h 4320480"/>
              <a:gd name="connsiteX7" fmla="*/ 1512168 w 7704856"/>
              <a:gd name="connsiteY7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4856" h="4320480">
                <a:moveTo>
                  <a:pt x="7704856" y="4320480"/>
                </a:moveTo>
                <a:lnTo>
                  <a:pt x="7704856" y="2061009"/>
                </a:lnTo>
                <a:cubicBezTo>
                  <a:pt x="7684263" y="1873428"/>
                  <a:pt x="7524779" y="1728192"/>
                  <a:pt x="7331373" y="1728192"/>
                </a:cubicBezTo>
                <a:lnTo>
                  <a:pt x="288038" y="1728192"/>
                </a:lnTo>
                <a:cubicBezTo>
                  <a:pt x="128959" y="1728192"/>
                  <a:pt x="0" y="1599233"/>
                  <a:pt x="0" y="1440154"/>
                </a:cubicBezTo>
                <a:lnTo>
                  <a:pt x="0" y="288038"/>
                </a:lnTo>
                <a:cubicBezTo>
                  <a:pt x="0" y="128959"/>
                  <a:pt x="128959" y="0"/>
                  <a:pt x="288038" y="0"/>
                </a:cubicBezTo>
                <a:lnTo>
                  <a:pt x="1512168" y="0"/>
                </a:ln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0178" y="1492553"/>
            <a:ext cx="7640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아리따-돋움(TTF)-Bold" pitchFamily="18" charset="-127"/>
                <a:ea typeface="아리따-돋움(TTF)-Bold" pitchFamily="18" charset="-127"/>
              </a:rPr>
              <a:t>인디</a:t>
            </a:r>
            <a:r>
              <a:rPr lang="en-US" altLang="ko-KR" sz="4800" b="1" dirty="0" smtClean="0">
                <a:latin typeface="아리따-돋움(TTF)-Bold" pitchFamily="18" charset="-127"/>
                <a:ea typeface="아리따-돋움(TTF)-Bold" pitchFamily="18" charset="-127"/>
              </a:rPr>
              <a:t> </a:t>
            </a:r>
            <a:r>
              <a:rPr lang="ko-KR" altLang="en-US" sz="4800" b="1" dirty="0" smtClean="0">
                <a:latin typeface="아리따-돋움(TTF)-Bold" pitchFamily="18" charset="-127"/>
                <a:ea typeface="아리따-돋움(TTF)-Bold" pitchFamily="18" charset="-127"/>
              </a:rPr>
              <a:t>커뮤니티 홍보 사이트 </a:t>
            </a:r>
            <a:endParaRPr lang="ko-KR" altLang="en-US" sz="4800" b="1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32255" y="109650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014314" y="543603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9152" y="5154104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Vladimir Script" panose="03050402040407070305" pitchFamily="66" charset="0"/>
              </a:rPr>
              <a:t>PK3L</a:t>
            </a:r>
            <a:endParaRPr lang="ko-KR" altLang="en-US" sz="4000" dirty="0"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227"/>
          <p:cNvSpPr txBox="1"/>
          <p:nvPr/>
        </p:nvSpPr>
        <p:spPr>
          <a:xfrm>
            <a:off x="3714557" y="623836"/>
            <a:ext cx="4762886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구현 기능 소개</a:t>
            </a:r>
          </a:p>
        </p:txBody>
      </p:sp>
      <p:pic>
        <p:nvPicPr>
          <p:cNvPr id="3075" name="Picture 3" descr="C:\Users\user\Desktop\차단해제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43" y="2813520"/>
            <a:ext cx="4792266" cy="23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2549" y="243991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게시글 진입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25042" y="237814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차단 해제 기능</a:t>
            </a:r>
            <a:endParaRPr lang="ko-KR" altLang="en-US" dirty="0"/>
          </a:p>
        </p:txBody>
      </p:sp>
      <p:pic>
        <p:nvPicPr>
          <p:cNvPr id="9" name="Picture 2" descr="C:\Users\user\Desktop\게시글 진입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49" y="2847252"/>
            <a:ext cx="4792266" cy="22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227"/>
          <p:cNvSpPr txBox="1"/>
          <p:nvPr/>
        </p:nvSpPr>
        <p:spPr>
          <a:xfrm>
            <a:off x="3714557" y="623836"/>
            <a:ext cx="4762886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구현 기능 소개</a:t>
            </a:r>
          </a:p>
        </p:txBody>
      </p:sp>
      <p:pic>
        <p:nvPicPr>
          <p:cNvPr id="4098" name="Picture 2" descr="C:\Users\user\Desktop\게시글 진입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0" y="2397096"/>
            <a:ext cx="5584372" cy="22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7962" y="1593792"/>
            <a:ext cx="62989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ko-KR" altLang="en-US" sz="5400" b="1" cap="none" spc="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감사합니다</a:t>
            </a:r>
            <a:r>
              <a:rPr lang="en-US" altLang="ko-KR" sz="5400" b="1" cap="none" spc="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altLang="ko-KR" sz="5400" b="1" cap="none" spc="0" dirty="0">
              <a:ln w="50800"/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677" y="5892235"/>
            <a:ext cx="435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https</a:t>
            </a:r>
            <a:r>
              <a:rPr lang="en-US" altLang="ko-KR" dirty="0"/>
              <a:t>://github.com/Teetim-G/PK3L_LINC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H="1">
            <a:off x="2354987" y="1132513"/>
            <a:ext cx="7704856" cy="4320480"/>
          </a:xfrm>
          <a:custGeom>
            <a:avLst/>
            <a:gdLst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19" fmla="*/ 2827744 w 8154906"/>
              <a:gd name="connsiteY19" fmla="*/ 30746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18" fmla="*/ 1512168 w 8154906"/>
              <a:gd name="connsiteY18" fmla="*/ 216024 h 4608512"/>
              <a:gd name="connsiteX0" fmla="*/ 2736304 w 8154906"/>
              <a:gd name="connsiteY0" fmla="*/ 216024 h 4608512"/>
              <a:gd name="connsiteX1" fmla="*/ 2736304 w 8154906"/>
              <a:gd name="connsiteY1" fmla="*/ 0 h 4608512"/>
              <a:gd name="connsiteX2" fmla="*/ 7866868 w 8154906"/>
              <a:gd name="connsiteY2" fmla="*/ 0 h 4608512"/>
              <a:gd name="connsiteX3" fmla="*/ 8154906 w 8154906"/>
              <a:gd name="connsiteY3" fmla="*/ 288038 h 4608512"/>
              <a:gd name="connsiteX4" fmla="*/ 8154906 w 8154906"/>
              <a:gd name="connsiteY4" fmla="*/ 1227138 h 4608512"/>
              <a:gd name="connsiteX5" fmla="*/ 8154906 w 8154906"/>
              <a:gd name="connsiteY5" fmla="*/ 1440154 h 4608512"/>
              <a:gd name="connsiteX6" fmla="*/ 8154906 w 8154906"/>
              <a:gd name="connsiteY6" fmla="*/ 4533502 h 4608512"/>
              <a:gd name="connsiteX7" fmla="*/ 8079896 w 8154906"/>
              <a:gd name="connsiteY7" fmla="*/ 4608512 h 4608512"/>
              <a:gd name="connsiteX8" fmla="*/ 7992888 w 8154906"/>
              <a:gd name="connsiteY8" fmla="*/ 4608512 h 4608512"/>
              <a:gd name="connsiteX9" fmla="*/ 7992888 w 8154906"/>
              <a:gd name="connsiteY9" fmla="*/ 4320480 h 4608512"/>
              <a:gd name="connsiteX10" fmla="*/ 7704856 w 8154906"/>
              <a:gd name="connsiteY10" fmla="*/ 4320480 h 4608512"/>
              <a:gd name="connsiteX11" fmla="*/ 7704856 w 8154906"/>
              <a:gd name="connsiteY11" fmla="*/ 2061009 h 4608512"/>
              <a:gd name="connsiteX12" fmla="*/ 7331373 w 8154906"/>
              <a:gd name="connsiteY12" fmla="*/ 1728192 h 4608512"/>
              <a:gd name="connsiteX13" fmla="*/ 288038 w 8154906"/>
              <a:gd name="connsiteY13" fmla="*/ 1728192 h 4608512"/>
              <a:gd name="connsiteX14" fmla="*/ 0 w 8154906"/>
              <a:gd name="connsiteY14" fmla="*/ 1440154 h 4608512"/>
              <a:gd name="connsiteX15" fmla="*/ 0 w 8154906"/>
              <a:gd name="connsiteY15" fmla="*/ 288038 h 4608512"/>
              <a:gd name="connsiteX16" fmla="*/ 288038 w 8154906"/>
              <a:gd name="connsiteY16" fmla="*/ 0 h 4608512"/>
              <a:gd name="connsiteX17" fmla="*/ 1512168 w 8154906"/>
              <a:gd name="connsiteY17" fmla="*/ 0 h 4608512"/>
              <a:gd name="connsiteX0" fmla="*/ 2736304 w 8154906"/>
              <a:gd name="connsiteY0" fmla="*/ 0 h 4608512"/>
              <a:gd name="connsiteX1" fmla="*/ 7866868 w 8154906"/>
              <a:gd name="connsiteY1" fmla="*/ 0 h 4608512"/>
              <a:gd name="connsiteX2" fmla="*/ 8154906 w 8154906"/>
              <a:gd name="connsiteY2" fmla="*/ 288038 h 4608512"/>
              <a:gd name="connsiteX3" fmla="*/ 8154906 w 8154906"/>
              <a:gd name="connsiteY3" fmla="*/ 1227138 h 4608512"/>
              <a:gd name="connsiteX4" fmla="*/ 8154906 w 8154906"/>
              <a:gd name="connsiteY4" fmla="*/ 1440154 h 4608512"/>
              <a:gd name="connsiteX5" fmla="*/ 8154906 w 8154906"/>
              <a:gd name="connsiteY5" fmla="*/ 4533502 h 4608512"/>
              <a:gd name="connsiteX6" fmla="*/ 8079896 w 8154906"/>
              <a:gd name="connsiteY6" fmla="*/ 4608512 h 4608512"/>
              <a:gd name="connsiteX7" fmla="*/ 7992888 w 8154906"/>
              <a:gd name="connsiteY7" fmla="*/ 4608512 h 4608512"/>
              <a:gd name="connsiteX8" fmla="*/ 7992888 w 8154906"/>
              <a:gd name="connsiteY8" fmla="*/ 4320480 h 4608512"/>
              <a:gd name="connsiteX9" fmla="*/ 7704856 w 8154906"/>
              <a:gd name="connsiteY9" fmla="*/ 4320480 h 4608512"/>
              <a:gd name="connsiteX10" fmla="*/ 7704856 w 8154906"/>
              <a:gd name="connsiteY10" fmla="*/ 2061009 h 4608512"/>
              <a:gd name="connsiteX11" fmla="*/ 7331373 w 8154906"/>
              <a:gd name="connsiteY11" fmla="*/ 1728192 h 4608512"/>
              <a:gd name="connsiteX12" fmla="*/ 288038 w 8154906"/>
              <a:gd name="connsiteY12" fmla="*/ 1728192 h 4608512"/>
              <a:gd name="connsiteX13" fmla="*/ 0 w 8154906"/>
              <a:gd name="connsiteY13" fmla="*/ 1440154 h 4608512"/>
              <a:gd name="connsiteX14" fmla="*/ 0 w 8154906"/>
              <a:gd name="connsiteY14" fmla="*/ 288038 h 4608512"/>
              <a:gd name="connsiteX15" fmla="*/ 288038 w 8154906"/>
              <a:gd name="connsiteY15" fmla="*/ 0 h 4608512"/>
              <a:gd name="connsiteX16" fmla="*/ 1512168 w 8154906"/>
              <a:gd name="connsiteY16" fmla="*/ 0 h 4608512"/>
              <a:gd name="connsiteX0" fmla="*/ 7866868 w 8154906"/>
              <a:gd name="connsiteY0" fmla="*/ 0 h 4608512"/>
              <a:gd name="connsiteX1" fmla="*/ 8154906 w 8154906"/>
              <a:gd name="connsiteY1" fmla="*/ 288038 h 4608512"/>
              <a:gd name="connsiteX2" fmla="*/ 8154906 w 8154906"/>
              <a:gd name="connsiteY2" fmla="*/ 1227138 h 4608512"/>
              <a:gd name="connsiteX3" fmla="*/ 8154906 w 8154906"/>
              <a:gd name="connsiteY3" fmla="*/ 1440154 h 4608512"/>
              <a:gd name="connsiteX4" fmla="*/ 8154906 w 8154906"/>
              <a:gd name="connsiteY4" fmla="*/ 4533502 h 4608512"/>
              <a:gd name="connsiteX5" fmla="*/ 8079896 w 8154906"/>
              <a:gd name="connsiteY5" fmla="*/ 4608512 h 4608512"/>
              <a:gd name="connsiteX6" fmla="*/ 7992888 w 8154906"/>
              <a:gd name="connsiteY6" fmla="*/ 4608512 h 4608512"/>
              <a:gd name="connsiteX7" fmla="*/ 7992888 w 8154906"/>
              <a:gd name="connsiteY7" fmla="*/ 4320480 h 4608512"/>
              <a:gd name="connsiteX8" fmla="*/ 7704856 w 8154906"/>
              <a:gd name="connsiteY8" fmla="*/ 4320480 h 4608512"/>
              <a:gd name="connsiteX9" fmla="*/ 7704856 w 8154906"/>
              <a:gd name="connsiteY9" fmla="*/ 2061009 h 4608512"/>
              <a:gd name="connsiteX10" fmla="*/ 7331373 w 8154906"/>
              <a:gd name="connsiteY10" fmla="*/ 1728192 h 4608512"/>
              <a:gd name="connsiteX11" fmla="*/ 288038 w 8154906"/>
              <a:gd name="connsiteY11" fmla="*/ 1728192 h 4608512"/>
              <a:gd name="connsiteX12" fmla="*/ 0 w 8154906"/>
              <a:gd name="connsiteY12" fmla="*/ 1440154 h 4608512"/>
              <a:gd name="connsiteX13" fmla="*/ 0 w 8154906"/>
              <a:gd name="connsiteY13" fmla="*/ 288038 h 4608512"/>
              <a:gd name="connsiteX14" fmla="*/ 288038 w 8154906"/>
              <a:gd name="connsiteY14" fmla="*/ 0 h 4608512"/>
              <a:gd name="connsiteX15" fmla="*/ 1512168 w 8154906"/>
              <a:gd name="connsiteY15" fmla="*/ 0 h 4608512"/>
              <a:gd name="connsiteX0" fmla="*/ 8154906 w 8154906"/>
              <a:gd name="connsiteY0" fmla="*/ 288038 h 4608512"/>
              <a:gd name="connsiteX1" fmla="*/ 8154906 w 8154906"/>
              <a:gd name="connsiteY1" fmla="*/ 1227138 h 4608512"/>
              <a:gd name="connsiteX2" fmla="*/ 8154906 w 8154906"/>
              <a:gd name="connsiteY2" fmla="*/ 1440154 h 4608512"/>
              <a:gd name="connsiteX3" fmla="*/ 8154906 w 8154906"/>
              <a:gd name="connsiteY3" fmla="*/ 4533502 h 4608512"/>
              <a:gd name="connsiteX4" fmla="*/ 8079896 w 8154906"/>
              <a:gd name="connsiteY4" fmla="*/ 4608512 h 4608512"/>
              <a:gd name="connsiteX5" fmla="*/ 7992888 w 8154906"/>
              <a:gd name="connsiteY5" fmla="*/ 4608512 h 4608512"/>
              <a:gd name="connsiteX6" fmla="*/ 7992888 w 8154906"/>
              <a:gd name="connsiteY6" fmla="*/ 4320480 h 4608512"/>
              <a:gd name="connsiteX7" fmla="*/ 7704856 w 8154906"/>
              <a:gd name="connsiteY7" fmla="*/ 4320480 h 4608512"/>
              <a:gd name="connsiteX8" fmla="*/ 7704856 w 8154906"/>
              <a:gd name="connsiteY8" fmla="*/ 2061009 h 4608512"/>
              <a:gd name="connsiteX9" fmla="*/ 7331373 w 8154906"/>
              <a:gd name="connsiteY9" fmla="*/ 1728192 h 4608512"/>
              <a:gd name="connsiteX10" fmla="*/ 288038 w 8154906"/>
              <a:gd name="connsiteY10" fmla="*/ 1728192 h 4608512"/>
              <a:gd name="connsiteX11" fmla="*/ 0 w 8154906"/>
              <a:gd name="connsiteY11" fmla="*/ 1440154 h 4608512"/>
              <a:gd name="connsiteX12" fmla="*/ 0 w 8154906"/>
              <a:gd name="connsiteY12" fmla="*/ 288038 h 4608512"/>
              <a:gd name="connsiteX13" fmla="*/ 288038 w 8154906"/>
              <a:gd name="connsiteY13" fmla="*/ 0 h 4608512"/>
              <a:gd name="connsiteX14" fmla="*/ 1512168 w 8154906"/>
              <a:gd name="connsiteY14" fmla="*/ 0 h 4608512"/>
              <a:gd name="connsiteX0" fmla="*/ 8154906 w 8154906"/>
              <a:gd name="connsiteY0" fmla="*/ 1227138 h 4608512"/>
              <a:gd name="connsiteX1" fmla="*/ 8154906 w 8154906"/>
              <a:gd name="connsiteY1" fmla="*/ 1440154 h 4608512"/>
              <a:gd name="connsiteX2" fmla="*/ 8154906 w 8154906"/>
              <a:gd name="connsiteY2" fmla="*/ 4533502 h 4608512"/>
              <a:gd name="connsiteX3" fmla="*/ 8079896 w 8154906"/>
              <a:gd name="connsiteY3" fmla="*/ 4608512 h 4608512"/>
              <a:gd name="connsiteX4" fmla="*/ 7992888 w 8154906"/>
              <a:gd name="connsiteY4" fmla="*/ 4608512 h 4608512"/>
              <a:gd name="connsiteX5" fmla="*/ 7992888 w 8154906"/>
              <a:gd name="connsiteY5" fmla="*/ 4320480 h 4608512"/>
              <a:gd name="connsiteX6" fmla="*/ 7704856 w 8154906"/>
              <a:gd name="connsiteY6" fmla="*/ 4320480 h 4608512"/>
              <a:gd name="connsiteX7" fmla="*/ 7704856 w 8154906"/>
              <a:gd name="connsiteY7" fmla="*/ 2061009 h 4608512"/>
              <a:gd name="connsiteX8" fmla="*/ 7331373 w 8154906"/>
              <a:gd name="connsiteY8" fmla="*/ 1728192 h 4608512"/>
              <a:gd name="connsiteX9" fmla="*/ 288038 w 8154906"/>
              <a:gd name="connsiteY9" fmla="*/ 1728192 h 4608512"/>
              <a:gd name="connsiteX10" fmla="*/ 0 w 8154906"/>
              <a:gd name="connsiteY10" fmla="*/ 1440154 h 4608512"/>
              <a:gd name="connsiteX11" fmla="*/ 0 w 8154906"/>
              <a:gd name="connsiteY11" fmla="*/ 288038 h 4608512"/>
              <a:gd name="connsiteX12" fmla="*/ 288038 w 8154906"/>
              <a:gd name="connsiteY12" fmla="*/ 0 h 4608512"/>
              <a:gd name="connsiteX13" fmla="*/ 1512168 w 8154906"/>
              <a:gd name="connsiteY13" fmla="*/ 0 h 4608512"/>
              <a:gd name="connsiteX0" fmla="*/ 8154906 w 8154906"/>
              <a:gd name="connsiteY0" fmla="*/ 1440154 h 4608512"/>
              <a:gd name="connsiteX1" fmla="*/ 8154906 w 8154906"/>
              <a:gd name="connsiteY1" fmla="*/ 4533502 h 4608512"/>
              <a:gd name="connsiteX2" fmla="*/ 8079896 w 8154906"/>
              <a:gd name="connsiteY2" fmla="*/ 4608512 h 4608512"/>
              <a:gd name="connsiteX3" fmla="*/ 7992888 w 8154906"/>
              <a:gd name="connsiteY3" fmla="*/ 4608512 h 4608512"/>
              <a:gd name="connsiteX4" fmla="*/ 7992888 w 8154906"/>
              <a:gd name="connsiteY4" fmla="*/ 4320480 h 4608512"/>
              <a:gd name="connsiteX5" fmla="*/ 7704856 w 8154906"/>
              <a:gd name="connsiteY5" fmla="*/ 4320480 h 4608512"/>
              <a:gd name="connsiteX6" fmla="*/ 7704856 w 8154906"/>
              <a:gd name="connsiteY6" fmla="*/ 2061009 h 4608512"/>
              <a:gd name="connsiteX7" fmla="*/ 7331373 w 8154906"/>
              <a:gd name="connsiteY7" fmla="*/ 1728192 h 4608512"/>
              <a:gd name="connsiteX8" fmla="*/ 288038 w 8154906"/>
              <a:gd name="connsiteY8" fmla="*/ 1728192 h 4608512"/>
              <a:gd name="connsiteX9" fmla="*/ 0 w 8154906"/>
              <a:gd name="connsiteY9" fmla="*/ 1440154 h 4608512"/>
              <a:gd name="connsiteX10" fmla="*/ 0 w 8154906"/>
              <a:gd name="connsiteY10" fmla="*/ 288038 h 4608512"/>
              <a:gd name="connsiteX11" fmla="*/ 288038 w 8154906"/>
              <a:gd name="connsiteY11" fmla="*/ 0 h 4608512"/>
              <a:gd name="connsiteX12" fmla="*/ 1512168 w 8154906"/>
              <a:gd name="connsiteY12" fmla="*/ 0 h 4608512"/>
              <a:gd name="connsiteX0" fmla="*/ 8154906 w 8154906"/>
              <a:gd name="connsiteY0" fmla="*/ 4533502 h 4608512"/>
              <a:gd name="connsiteX1" fmla="*/ 8079896 w 8154906"/>
              <a:gd name="connsiteY1" fmla="*/ 4608512 h 4608512"/>
              <a:gd name="connsiteX2" fmla="*/ 7992888 w 8154906"/>
              <a:gd name="connsiteY2" fmla="*/ 4608512 h 4608512"/>
              <a:gd name="connsiteX3" fmla="*/ 7992888 w 8154906"/>
              <a:gd name="connsiteY3" fmla="*/ 4320480 h 4608512"/>
              <a:gd name="connsiteX4" fmla="*/ 7704856 w 8154906"/>
              <a:gd name="connsiteY4" fmla="*/ 4320480 h 4608512"/>
              <a:gd name="connsiteX5" fmla="*/ 7704856 w 8154906"/>
              <a:gd name="connsiteY5" fmla="*/ 2061009 h 4608512"/>
              <a:gd name="connsiteX6" fmla="*/ 7331373 w 8154906"/>
              <a:gd name="connsiteY6" fmla="*/ 1728192 h 4608512"/>
              <a:gd name="connsiteX7" fmla="*/ 288038 w 8154906"/>
              <a:gd name="connsiteY7" fmla="*/ 1728192 h 4608512"/>
              <a:gd name="connsiteX8" fmla="*/ 0 w 8154906"/>
              <a:gd name="connsiteY8" fmla="*/ 1440154 h 4608512"/>
              <a:gd name="connsiteX9" fmla="*/ 0 w 8154906"/>
              <a:gd name="connsiteY9" fmla="*/ 288038 h 4608512"/>
              <a:gd name="connsiteX10" fmla="*/ 288038 w 8154906"/>
              <a:gd name="connsiteY10" fmla="*/ 0 h 4608512"/>
              <a:gd name="connsiteX11" fmla="*/ 1512168 w 8154906"/>
              <a:gd name="connsiteY11" fmla="*/ 0 h 4608512"/>
              <a:gd name="connsiteX0" fmla="*/ 8079896 w 8079896"/>
              <a:gd name="connsiteY0" fmla="*/ 4608512 h 4608512"/>
              <a:gd name="connsiteX1" fmla="*/ 7992888 w 8079896"/>
              <a:gd name="connsiteY1" fmla="*/ 4608512 h 4608512"/>
              <a:gd name="connsiteX2" fmla="*/ 7992888 w 8079896"/>
              <a:gd name="connsiteY2" fmla="*/ 4320480 h 4608512"/>
              <a:gd name="connsiteX3" fmla="*/ 7704856 w 8079896"/>
              <a:gd name="connsiteY3" fmla="*/ 4320480 h 4608512"/>
              <a:gd name="connsiteX4" fmla="*/ 7704856 w 8079896"/>
              <a:gd name="connsiteY4" fmla="*/ 2061009 h 4608512"/>
              <a:gd name="connsiteX5" fmla="*/ 7331373 w 8079896"/>
              <a:gd name="connsiteY5" fmla="*/ 1728192 h 4608512"/>
              <a:gd name="connsiteX6" fmla="*/ 288038 w 8079896"/>
              <a:gd name="connsiteY6" fmla="*/ 1728192 h 4608512"/>
              <a:gd name="connsiteX7" fmla="*/ 0 w 8079896"/>
              <a:gd name="connsiteY7" fmla="*/ 1440154 h 4608512"/>
              <a:gd name="connsiteX8" fmla="*/ 0 w 8079896"/>
              <a:gd name="connsiteY8" fmla="*/ 288038 h 4608512"/>
              <a:gd name="connsiteX9" fmla="*/ 288038 w 8079896"/>
              <a:gd name="connsiteY9" fmla="*/ 0 h 4608512"/>
              <a:gd name="connsiteX10" fmla="*/ 1512168 w 8079896"/>
              <a:gd name="connsiteY10" fmla="*/ 0 h 4608512"/>
              <a:gd name="connsiteX0" fmla="*/ 7992888 w 7992888"/>
              <a:gd name="connsiteY0" fmla="*/ 4608512 h 4608512"/>
              <a:gd name="connsiteX1" fmla="*/ 7992888 w 7992888"/>
              <a:gd name="connsiteY1" fmla="*/ 4320480 h 4608512"/>
              <a:gd name="connsiteX2" fmla="*/ 7704856 w 7992888"/>
              <a:gd name="connsiteY2" fmla="*/ 4320480 h 4608512"/>
              <a:gd name="connsiteX3" fmla="*/ 7704856 w 7992888"/>
              <a:gd name="connsiteY3" fmla="*/ 2061009 h 4608512"/>
              <a:gd name="connsiteX4" fmla="*/ 7331373 w 7992888"/>
              <a:gd name="connsiteY4" fmla="*/ 1728192 h 4608512"/>
              <a:gd name="connsiteX5" fmla="*/ 288038 w 7992888"/>
              <a:gd name="connsiteY5" fmla="*/ 1728192 h 4608512"/>
              <a:gd name="connsiteX6" fmla="*/ 0 w 7992888"/>
              <a:gd name="connsiteY6" fmla="*/ 1440154 h 4608512"/>
              <a:gd name="connsiteX7" fmla="*/ 0 w 7992888"/>
              <a:gd name="connsiteY7" fmla="*/ 288038 h 4608512"/>
              <a:gd name="connsiteX8" fmla="*/ 288038 w 7992888"/>
              <a:gd name="connsiteY8" fmla="*/ 0 h 4608512"/>
              <a:gd name="connsiteX9" fmla="*/ 1512168 w 7992888"/>
              <a:gd name="connsiteY9" fmla="*/ 0 h 4608512"/>
              <a:gd name="connsiteX0" fmla="*/ 7992888 w 7992888"/>
              <a:gd name="connsiteY0" fmla="*/ 4320480 h 4320480"/>
              <a:gd name="connsiteX1" fmla="*/ 7704856 w 7992888"/>
              <a:gd name="connsiteY1" fmla="*/ 4320480 h 4320480"/>
              <a:gd name="connsiteX2" fmla="*/ 7704856 w 7992888"/>
              <a:gd name="connsiteY2" fmla="*/ 2061009 h 4320480"/>
              <a:gd name="connsiteX3" fmla="*/ 7331373 w 7992888"/>
              <a:gd name="connsiteY3" fmla="*/ 1728192 h 4320480"/>
              <a:gd name="connsiteX4" fmla="*/ 288038 w 7992888"/>
              <a:gd name="connsiteY4" fmla="*/ 1728192 h 4320480"/>
              <a:gd name="connsiteX5" fmla="*/ 0 w 7992888"/>
              <a:gd name="connsiteY5" fmla="*/ 1440154 h 4320480"/>
              <a:gd name="connsiteX6" fmla="*/ 0 w 7992888"/>
              <a:gd name="connsiteY6" fmla="*/ 288038 h 4320480"/>
              <a:gd name="connsiteX7" fmla="*/ 288038 w 7992888"/>
              <a:gd name="connsiteY7" fmla="*/ 0 h 4320480"/>
              <a:gd name="connsiteX8" fmla="*/ 1512168 w 7992888"/>
              <a:gd name="connsiteY8" fmla="*/ 0 h 4320480"/>
              <a:gd name="connsiteX0" fmla="*/ 7704856 w 7704856"/>
              <a:gd name="connsiteY0" fmla="*/ 4320480 h 4320480"/>
              <a:gd name="connsiteX1" fmla="*/ 7704856 w 7704856"/>
              <a:gd name="connsiteY1" fmla="*/ 2061009 h 4320480"/>
              <a:gd name="connsiteX2" fmla="*/ 7331373 w 7704856"/>
              <a:gd name="connsiteY2" fmla="*/ 1728192 h 4320480"/>
              <a:gd name="connsiteX3" fmla="*/ 288038 w 7704856"/>
              <a:gd name="connsiteY3" fmla="*/ 1728192 h 4320480"/>
              <a:gd name="connsiteX4" fmla="*/ 0 w 7704856"/>
              <a:gd name="connsiteY4" fmla="*/ 1440154 h 4320480"/>
              <a:gd name="connsiteX5" fmla="*/ 0 w 7704856"/>
              <a:gd name="connsiteY5" fmla="*/ 288038 h 4320480"/>
              <a:gd name="connsiteX6" fmla="*/ 288038 w 7704856"/>
              <a:gd name="connsiteY6" fmla="*/ 0 h 4320480"/>
              <a:gd name="connsiteX7" fmla="*/ 1512168 w 7704856"/>
              <a:gd name="connsiteY7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4856" h="4320480">
                <a:moveTo>
                  <a:pt x="7704856" y="4320480"/>
                </a:moveTo>
                <a:lnTo>
                  <a:pt x="7704856" y="2061009"/>
                </a:lnTo>
                <a:cubicBezTo>
                  <a:pt x="7684263" y="1873428"/>
                  <a:pt x="7524779" y="1728192"/>
                  <a:pt x="7331373" y="1728192"/>
                </a:cubicBezTo>
                <a:lnTo>
                  <a:pt x="288038" y="1728192"/>
                </a:lnTo>
                <a:cubicBezTo>
                  <a:pt x="128959" y="1728192"/>
                  <a:pt x="0" y="1599233"/>
                  <a:pt x="0" y="1440154"/>
                </a:cubicBezTo>
                <a:lnTo>
                  <a:pt x="0" y="288038"/>
                </a:lnTo>
                <a:cubicBezTo>
                  <a:pt x="0" y="128959"/>
                  <a:pt x="128959" y="0"/>
                  <a:pt x="288038" y="0"/>
                </a:cubicBezTo>
                <a:lnTo>
                  <a:pt x="1512168" y="0"/>
                </a:ln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81167" y="109650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318983" y="5436039"/>
            <a:ext cx="72008" cy="7200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1280" y="5118100"/>
            <a:ext cx="1404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Vladimir Script" panose="03050402040407070305" pitchFamily="66" charset="0"/>
              </a:rPr>
              <a:t>PK3L</a:t>
            </a:r>
            <a:endParaRPr lang="ko-KR" altLang="en-US" sz="4000" dirty="0">
              <a:latin typeface="Vladimir Script" panose="03050402040407070305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6542" y="3019676"/>
            <a:ext cx="3222772" cy="1771631"/>
            <a:chOff x="1169759" y="2653068"/>
            <a:chExt cx="3474230" cy="1771631"/>
          </a:xfrm>
        </p:grpSpPr>
        <p:sp>
          <p:nvSpPr>
            <p:cNvPr id="5" name="원호 4"/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"/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호 9"/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원호 11"/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2476873" y="3015836"/>
            <a:ext cx="3223111" cy="1771631"/>
            <a:chOff x="3170010" y="2649228"/>
            <a:chExt cx="3329767" cy="1771631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원호 15"/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호 17"/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072083" y="3011996"/>
            <a:ext cx="3223111" cy="1771631"/>
            <a:chOff x="5025798" y="2645388"/>
            <a:chExt cx="3329767" cy="1771631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호 21"/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호 23"/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7926793" y="3008156"/>
            <a:ext cx="2076016" cy="1771631"/>
            <a:chOff x="6997755" y="2075490"/>
            <a:chExt cx="2144713" cy="1771631"/>
          </a:xfrm>
        </p:grpSpPr>
        <p:sp>
          <p:nvSpPr>
            <p:cNvPr id="27" name="원호 26"/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원호 28"/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679792" y="3195080"/>
            <a:ext cx="1586170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참여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인원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19295" y="2904816"/>
            <a:ext cx="247299" cy="255482"/>
          </a:xfrm>
          <a:prstGeom prst="ellips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06206" y="4658884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72573" y="4651204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4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798438" y="4643524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5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 rot="10800000">
            <a:off x="9864140" y="3008156"/>
            <a:ext cx="1546810" cy="1762838"/>
            <a:chOff x="10625816" y="4555975"/>
            <a:chExt cx="1597995" cy="1762838"/>
          </a:xfrm>
        </p:grpSpPr>
        <p:sp>
          <p:nvSpPr>
            <p:cNvPr id="41" name="원호 40"/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호 43"/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46AC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9989203" y="4635844"/>
            <a:ext cx="247299" cy="255482"/>
          </a:xfrm>
          <a:prstGeom prst="ellips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6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4281010" y="3011215"/>
            <a:ext cx="3223111" cy="1771631"/>
            <a:chOff x="3170010" y="2649228"/>
            <a:chExt cx="3329767" cy="1771631"/>
          </a:xfrm>
        </p:grpSpPr>
        <p:cxnSp>
          <p:nvCxnSpPr>
            <p:cNvPr id="56" name="직선 연결선 55"/>
            <p:cNvCxnSpPr/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/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원호 58"/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타원 60"/>
          <p:cNvSpPr/>
          <p:nvPr/>
        </p:nvSpPr>
        <p:spPr>
          <a:xfrm>
            <a:off x="4210343" y="4654263"/>
            <a:ext cx="247299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56336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52279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서버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아키텍처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037377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프로젝트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일정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11512" y="3195080"/>
            <a:ext cx="1785116" cy="1279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ER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prstClr val="black">
                    <a:lumMod val="65000"/>
                    <a:lumOff val="35000"/>
                  </a:prstClr>
                </a:solidFill>
              </a:rPr>
              <a:t>다이어그램</a:t>
            </a:r>
            <a:endParaRPr lang="en-US" altLang="ko-KR" sz="28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617000" y="3195080"/>
            <a:ext cx="1785116" cy="137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주요 구현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800" b="1">
                <a:solidFill>
                  <a:prstClr val="black">
                    <a:lumMod val="65000"/>
                    <a:lumOff val="35000"/>
                  </a:prstClr>
                </a:solidFill>
              </a:rPr>
              <a:t>기능 소개</a:t>
            </a:r>
          </a:p>
        </p:txBody>
      </p:sp>
      <p:sp>
        <p:nvSpPr>
          <p:cNvPr id="68" name="TextBox 227"/>
          <p:cNvSpPr txBox="1"/>
          <p:nvPr/>
        </p:nvSpPr>
        <p:spPr>
          <a:xfrm>
            <a:off x="5492346" y="623836"/>
            <a:ext cx="1209444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모서리가 둥근 직사각형 198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980132" y="623836"/>
            <a:ext cx="2216958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조원소개</a:t>
            </a:r>
          </a:p>
        </p:txBody>
      </p:sp>
      <p:grpSp>
        <p:nvGrpSpPr>
          <p:cNvPr id="394" name="그룹 7"/>
          <p:cNvGrpSpPr/>
          <p:nvPr/>
        </p:nvGrpSpPr>
        <p:grpSpPr>
          <a:xfrm>
            <a:off x="885931" y="2134349"/>
            <a:ext cx="1548410" cy="2578586"/>
            <a:chOff x="803275" y="1547446"/>
            <a:chExt cx="2260880" cy="3765069"/>
          </a:xfrm>
        </p:grpSpPr>
        <p:sp>
          <p:nvSpPr>
            <p:cNvPr id="395" name="직사각형 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6" name="TextBox 9"/>
            <p:cNvSpPr txBox="1"/>
            <p:nvPr/>
          </p:nvSpPr>
          <p:spPr>
            <a:xfrm>
              <a:off x="803275" y="4330612"/>
              <a:ext cx="2260880" cy="98190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관리자 페이지 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397" name="TextBox 10"/>
            <p:cNvSpPr txBox="1"/>
            <p:nvPr/>
          </p:nvSpPr>
          <p:spPr>
            <a:xfrm>
              <a:off x="1293427" y="3961349"/>
              <a:ext cx="1280577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김정모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398" name="그룹 12"/>
          <p:cNvGrpSpPr/>
          <p:nvPr/>
        </p:nvGrpSpPr>
        <p:grpSpPr>
          <a:xfrm>
            <a:off x="3091702" y="2134349"/>
            <a:ext cx="1548410" cy="3334119"/>
            <a:chOff x="803275" y="1547446"/>
            <a:chExt cx="2260880" cy="4868248"/>
          </a:xfrm>
        </p:grpSpPr>
        <p:sp>
          <p:nvSpPr>
            <p:cNvPr id="399" name="직사각형 1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0" name="TextBox 14"/>
            <p:cNvSpPr txBox="1"/>
            <p:nvPr/>
          </p:nvSpPr>
          <p:spPr>
            <a:xfrm>
              <a:off x="803275" y="4330609"/>
              <a:ext cx="2260880" cy="205664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로그인 페이지 제작 담당</a:t>
              </a:r>
            </a:p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en-US" altLang="ko-KR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DB</a:t>
              </a: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설게 담당</a:t>
              </a:r>
            </a:p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서버 구축 담당</a:t>
              </a:r>
            </a:p>
          </p:txBody>
        </p:sp>
        <p:sp>
          <p:nvSpPr>
            <p:cNvPr id="401" name="TextBox 15"/>
            <p:cNvSpPr txBox="1"/>
            <p:nvPr/>
          </p:nvSpPr>
          <p:spPr>
            <a:xfrm>
              <a:off x="1293429" y="3961348"/>
              <a:ext cx="1280577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박휘호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402" name="그룹 17"/>
          <p:cNvGrpSpPr/>
          <p:nvPr/>
        </p:nvGrpSpPr>
        <p:grpSpPr>
          <a:xfrm>
            <a:off x="5297473" y="2134349"/>
            <a:ext cx="1548410" cy="2589302"/>
            <a:chOff x="803275" y="1547446"/>
            <a:chExt cx="2260880" cy="3780716"/>
          </a:xfrm>
        </p:grpSpPr>
        <p:sp>
          <p:nvSpPr>
            <p:cNvPr id="403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4" name="TextBox 19"/>
            <p:cNvSpPr txBox="1"/>
            <p:nvPr/>
          </p:nvSpPr>
          <p:spPr>
            <a:xfrm>
              <a:off x="803275" y="4330612"/>
              <a:ext cx="2260880" cy="98190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블로그 페이지 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405" name="TextBox 20"/>
            <p:cNvSpPr txBox="1"/>
            <p:nvPr/>
          </p:nvSpPr>
          <p:spPr>
            <a:xfrm>
              <a:off x="1293424" y="3961349"/>
              <a:ext cx="1282084" cy="539168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이동원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406" name="그룹 22"/>
          <p:cNvGrpSpPr/>
          <p:nvPr/>
        </p:nvGrpSpPr>
        <p:grpSpPr>
          <a:xfrm>
            <a:off x="7503244" y="2134349"/>
            <a:ext cx="1548410" cy="2589302"/>
            <a:chOff x="803275" y="1547446"/>
            <a:chExt cx="2260880" cy="3780716"/>
          </a:xfrm>
        </p:grpSpPr>
        <p:sp>
          <p:nvSpPr>
            <p:cNvPr id="407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8" name="TextBox 24"/>
            <p:cNvSpPr txBox="1"/>
            <p:nvPr/>
          </p:nvSpPr>
          <p:spPr>
            <a:xfrm>
              <a:off x="803273" y="4330612"/>
              <a:ext cx="2260881" cy="98190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게시판 페이지 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409" name="TextBox 25"/>
            <p:cNvSpPr txBox="1"/>
            <p:nvPr/>
          </p:nvSpPr>
          <p:spPr>
            <a:xfrm>
              <a:off x="1293427" y="3961349"/>
              <a:ext cx="1280579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이용신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grpSp>
        <p:nvGrpSpPr>
          <p:cNvPr id="410" name="그룹 33"/>
          <p:cNvGrpSpPr/>
          <p:nvPr/>
        </p:nvGrpSpPr>
        <p:grpSpPr>
          <a:xfrm>
            <a:off x="9709018" y="2134348"/>
            <a:ext cx="1548410" cy="2961709"/>
            <a:chOff x="803275" y="1547446"/>
            <a:chExt cx="2260880" cy="4324481"/>
          </a:xfrm>
        </p:grpSpPr>
        <p:sp>
          <p:nvSpPr>
            <p:cNvPr id="411" name="직사각형 34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2" name="TextBox 35"/>
            <p:cNvSpPr txBox="1"/>
            <p:nvPr/>
          </p:nvSpPr>
          <p:spPr>
            <a:xfrm>
              <a:off x="803273" y="4330594"/>
              <a:ext cx="2260880" cy="1514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메인 페이지</a:t>
              </a:r>
            </a:p>
            <a:p>
              <a:pPr algn="ctr" defTabSz="884288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회원 정보관리</a:t>
              </a:r>
              <a:r>
                <a:rPr lang="en-US" altLang="ko-KR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lang="ko-KR" altLang="en-US" sz="16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제작 담당</a:t>
              </a:r>
              <a:endParaRPr lang="en-US" altLang="ko-KR" sz="16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413" name="TextBox 36"/>
            <p:cNvSpPr txBox="1"/>
            <p:nvPr/>
          </p:nvSpPr>
          <p:spPr>
            <a:xfrm>
              <a:off x="1293427" y="3961348"/>
              <a:ext cx="1280577" cy="539170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884288">
                <a:spcBef>
                  <a:spcPts val="600"/>
                </a:spcBef>
                <a:spcAft>
                  <a:spcPct val="0"/>
                </a:spcAft>
                <a:defRPr lang="ko-KR"/>
              </a:pPr>
              <a:r>
                <a:rPr lang="ko-KR" altLang="en-US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이재윤</a:t>
              </a:r>
              <a:endParaRPr lang="en-US" altLang="ko-KR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85311" y="2530298"/>
            <a:ext cx="1325942" cy="1325942"/>
          </a:xfrm>
          <a:prstGeom prst="rect">
            <a:avLst/>
          </a:prstGeom>
        </p:spPr>
      </p:pic>
      <p:sp>
        <p:nvSpPr>
          <p:cNvPr id="20" name="TextBox 227"/>
          <p:cNvSpPr txBox="1"/>
          <p:nvPr/>
        </p:nvSpPr>
        <p:spPr>
          <a:xfrm>
            <a:off x="4901179" y="623836"/>
            <a:ext cx="2391161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개발 환경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4039" y="2532825"/>
            <a:ext cx="1324800" cy="1324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21284" y="4120003"/>
            <a:ext cx="3143498" cy="6427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Tomcat 9.0.37</a:t>
            </a:r>
          </a:p>
          <a:p>
            <a:pPr algn="ctr">
              <a:defRPr lang="ko-KR" altLang="en-US"/>
            </a:pPr>
            <a:r>
              <a:rPr lang="en-US" altLang="ko-KR"/>
              <a:t>Mysql-Connector-java-8.0.18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4591" y="4254499"/>
            <a:ext cx="1686559" cy="36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/>
              <a:t>Java jdk-14.0.2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5392" y="2516125"/>
            <a:ext cx="1324800" cy="1324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7725" y="2489667"/>
            <a:ext cx="1324800" cy="1324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47874" y="4132791"/>
            <a:ext cx="2449408" cy="641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Atom IDE</a:t>
            </a:r>
          </a:p>
          <a:p>
            <a:pPr algn="ctr">
              <a:defRPr lang="ko-KR" altLang="en-US"/>
            </a:pPr>
            <a:r>
              <a:rPr lang="en-US" altLang="ko-KR"/>
              <a:t>Eclipse-jee-2020-06-R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227"/>
          <p:cNvSpPr txBox="1"/>
          <p:nvPr/>
        </p:nvSpPr>
        <p:spPr>
          <a:xfrm>
            <a:off x="4504304" y="623836"/>
            <a:ext cx="3410335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서버 아키텍쳐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998" y="4061480"/>
            <a:ext cx="3081600" cy="1590020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 rot="2216338">
            <a:off x="4259791" y="3540013"/>
            <a:ext cx="291041" cy="460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837560" flipV="1">
            <a:off x="4660900" y="3682887"/>
            <a:ext cx="291041" cy="460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1586" y="3894666"/>
            <a:ext cx="2862791" cy="1772204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9445146" flipV="1">
            <a:off x="7154334" y="3602566"/>
            <a:ext cx="291041" cy="4603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5107" y="1613955"/>
            <a:ext cx="3081866" cy="1608666"/>
          </a:xfrm>
          <a:prstGeom prst="rect">
            <a:avLst/>
          </a:prstGeom>
        </p:spPr>
      </p:pic>
      <p:sp>
        <p:nvSpPr>
          <p:cNvPr id="22" name="순서도: 수행의 시작/종료 21"/>
          <p:cNvSpPr/>
          <p:nvPr/>
        </p:nvSpPr>
        <p:spPr>
          <a:xfrm>
            <a:off x="4655583" y="3157891"/>
            <a:ext cx="2858400" cy="41400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DBCP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8351" y="1788701"/>
            <a:ext cx="6071268" cy="4250735"/>
          </a:xfrm>
          <a:prstGeom prst="rect">
            <a:avLst/>
          </a:prstGeom>
        </p:spPr>
      </p:pic>
      <p:cxnSp>
        <p:nvCxnSpPr>
          <p:cNvPr id="10" name="직선 연결선 9"/>
          <p:cNvCxnSpPr>
            <a:endCxn id="11" idx="1"/>
          </p:cNvCxnSpPr>
          <p:nvPr/>
        </p:nvCxnSpPr>
        <p:spPr>
          <a:xfrm rot="16200000" flipV="1">
            <a:off x="3655160" y="1515122"/>
            <a:ext cx="463136" cy="255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8846" y="1266030"/>
            <a:ext cx="914118" cy="290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회원 정보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6354" y="1312595"/>
            <a:ext cx="1078196" cy="291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게시판 정보</a:t>
            </a:r>
          </a:p>
        </p:txBody>
      </p:sp>
      <p:cxnSp>
        <p:nvCxnSpPr>
          <p:cNvPr id="14" name="직선 연결선 13"/>
          <p:cNvCxnSpPr>
            <a:endCxn id="13" idx="1"/>
          </p:cNvCxnSpPr>
          <p:nvPr/>
        </p:nvCxnSpPr>
        <p:spPr>
          <a:xfrm rot="10800000">
            <a:off x="6266354" y="1458267"/>
            <a:ext cx="367628" cy="30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18499" y="1614397"/>
            <a:ext cx="912000" cy="29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댓글 정보</a:t>
            </a:r>
          </a:p>
        </p:txBody>
      </p:sp>
      <p:cxnSp>
        <p:nvCxnSpPr>
          <p:cNvPr id="16" name="직선 연결선 15"/>
          <p:cNvCxnSpPr>
            <a:stCxn id="15" idx="1"/>
          </p:cNvCxnSpPr>
          <p:nvPr/>
        </p:nvCxnSpPr>
        <p:spPr>
          <a:xfrm>
            <a:off x="8318499" y="1759539"/>
            <a:ext cx="467430" cy="463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1137" y="6191689"/>
            <a:ext cx="915178" cy="289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인증 정보</a:t>
            </a:r>
          </a:p>
        </p:txBody>
      </p:sp>
      <p:cxnSp>
        <p:nvCxnSpPr>
          <p:cNvPr id="18" name="직선 연결선 17"/>
          <p:cNvCxnSpPr>
            <a:endCxn id="17" idx="1"/>
          </p:cNvCxnSpPr>
          <p:nvPr/>
        </p:nvCxnSpPr>
        <p:spPr>
          <a:xfrm rot="10800000" flipV="1">
            <a:off x="3891137" y="6010893"/>
            <a:ext cx="454203" cy="32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12596" y="3768548"/>
            <a:ext cx="1074279" cy="287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게시판 분류</a:t>
            </a:r>
          </a:p>
        </p:txBody>
      </p:sp>
      <p:cxnSp>
        <p:nvCxnSpPr>
          <p:cNvPr id="20" name="직선 연결선 19"/>
          <p:cNvCxnSpPr>
            <a:stCxn id="9" idx="1"/>
            <a:endCxn id="19" idx="3"/>
          </p:cNvCxnSpPr>
          <p:nvPr/>
        </p:nvCxnSpPr>
        <p:spPr>
          <a:xfrm rot="10800000">
            <a:off x="3086875" y="3910471"/>
            <a:ext cx="511476" cy="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7"/>
          <p:cNvSpPr txBox="1"/>
          <p:nvPr/>
        </p:nvSpPr>
        <p:spPr>
          <a:xfrm>
            <a:off x="4901179" y="623836"/>
            <a:ext cx="3257935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HY헤드라인M"/>
                <a:ea typeface="HY헤드라인M"/>
              </a:rPr>
              <a:t>ER</a:t>
            </a:r>
            <a:r>
              <a:rPr lang="ko-KR" altLang="en-US" sz="4000">
                <a:latin typeface="HY헤드라인M"/>
                <a:ea typeface="HY헤드라인M"/>
              </a:rPr>
              <a:t>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227"/>
          <p:cNvSpPr txBox="1"/>
          <p:nvPr/>
        </p:nvSpPr>
        <p:spPr>
          <a:xfrm>
            <a:off x="3714557" y="623836"/>
            <a:ext cx="4762886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latin typeface="HY헤드라인M"/>
                <a:ea typeface="HY헤드라인M"/>
              </a:rPr>
              <a:t>주요 구현 기능 소개</a:t>
            </a:r>
          </a:p>
        </p:txBody>
      </p:sp>
      <p:pic>
        <p:nvPicPr>
          <p:cNvPr id="10" name="Picture 2" descr="C:\Users\user\Desktop\메인화면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92" y="1561531"/>
            <a:ext cx="3615881" cy="45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user\Desktop\로그인 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34" y="1546833"/>
            <a:ext cx="3615872" cy="45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53592" y="11921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13193" y="11280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227"/>
          <p:cNvSpPr txBox="1"/>
          <p:nvPr/>
        </p:nvSpPr>
        <p:spPr>
          <a:xfrm>
            <a:off x="3714557" y="623836"/>
            <a:ext cx="4762886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구현 기능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3480" y="12083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정보</a:t>
            </a:r>
            <a:endParaRPr lang="ko-KR" altLang="en-US" dirty="0"/>
          </a:p>
        </p:txBody>
      </p:sp>
      <p:pic>
        <p:nvPicPr>
          <p:cNvPr id="2052" name="Picture 4" descr="C:\Users\user\Desktop\회원 정보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80" y="1627974"/>
            <a:ext cx="85725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9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227"/>
          <p:cNvSpPr txBox="1"/>
          <p:nvPr/>
        </p:nvSpPr>
        <p:spPr>
          <a:xfrm>
            <a:off x="3714557" y="623836"/>
            <a:ext cx="4762886" cy="698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HY헤드라인M"/>
                <a:ea typeface="HY헤드라인M"/>
              </a:rPr>
              <a:t>주요 구현 기능 소개</a:t>
            </a:r>
          </a:p>
        </p:txBody>
      </p:sp>
      <p:pic>
        <p:nvPicPr>
          <p:cNvPr id="3074" name="Picture 2" descr="C:\Users\user\Desktop\차단기능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49" y="2813520"/>
            <a:ext cx="4792266" cy="23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차단해제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43" y="2813520"/>
            <a:ext cx="4792266" cy="23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2549" y="24399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차단 기능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25042" y="237814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차단 해제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129</Words>
  <Application>Microsoft Office PowerPoint</Application>
  <PresentationFormat>사용자 지정</PresentationFormat>
  <Paragraphs>64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48</cp:revision>
  <dcterms:created xsi:type="dcterms:W3CDTF">2020-08-12T01:49:38Z</dcterms:created>
  <dcterms:modified xsi:type="dcterms:W3CDTF">2020-08-20T15:38:42Z</dcterms:modified>
</cp:coreProperties>
</file>